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4" r:id="rId1"/>
    <p:sldMasterId id="2147483819" r:id="rId2"/>
    <p:sldMasterId id="2147483830" r:id="rId3"/>
    <p:sldMasterId id="2147483808" r:id="rId4"/>
    <p:sldMasterId id="2147483842" r:id="rId5"/>
  </p:sldMasterIdLst>
  <p:notesMasterIdLst>
    <p:notesMasterId r:id="rId7"/>
  </p:notesMasterIdLst>
  <p:sldIdLst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6"/>
    <p:restoredTop sz="86395"/>
  </p:normalViewPr>
  <p:slideViewPr>
    <p:cSldViewPr snapToGrid="0" snapToObjects="1">
      <p:cViewPr varScale="1">
        <p:scale>
          <a:sx n="129" d="100"/>
          <a:sy n="129" d="100"/>
        </p:scale>
        <p:origin x="40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9C277-18B4-3240-B8E0-4E3DFC451D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EC0FD-BE50-5547-BFB5-D4B1B572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8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EC0FD-BE50-5547-BFB5-D4B1B5721D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7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BB45560-D6BB-CD4D-BC5A-C005ADF2D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79B7C-F84D-0542-A1A9-832095449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078" y="2823746"/>
            <a:ext cx="5801139" cy="82232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B962F-B4C2-CD45-AD0D-E436EB2E77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078" y="3945833"/>
            <a:ext cx="5801139" cy="726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409478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35320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6122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3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40814" y="1658919"/>
            <a:ext cx="47752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47314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749925" y="1651448"/>
            <a:ext cx="4756150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197365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56350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1"/>
            <a:ext cx="483108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3572" y="3478006"/>
            <a:ext cx="483108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48284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2408"/>
            <a:ext cx="966724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01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4422"/>
            <a:ext cx="4892675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40205" y="1640474"/>
            <a:ext cx="466587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215639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038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448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646237"/>
            <a:ext cx="966787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600200" indent="-228600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883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4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4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0080" y="1651503"/>
            <a:ext cx="478599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363" y="1646238"/>
            <a:ext cx="4770437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5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53871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63" y="1651504"/>
            <a:ext cx="4785995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27858" y="1646238"/>
            <a:ext cx="4770437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6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39155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060D84B6-3032-8E49-9582-C67E4D616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79B7C-F84D-0542-A1A9-832095449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078" y="2823746"/>
            <a:ext cx="5801139" cy="82232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B962F-B4C2-CD45-AD0D-E436EB2E77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078" y="3945833"/>
            <a:ext cx="5801139" cy="726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4240007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35320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198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3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40814" y="1658919"/>
            <a:ext cx="47752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87746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749925" y="1651448"/>
            <a:ext cx="4756150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3829657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636130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1"/>
            <a:ext cx="483108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3572" y="3478006"/>
            <a:ext cx="483108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586906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2408"/>
            <a:ext cx="966724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01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4422"/>
            <a:ext cx="4892675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40205" y="1640474"/>
            <a:ext cx="466587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215639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038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448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646237"/>
            <a:ext cx="966787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600200" indent="-228600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883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4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4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0080" y="1651503"/>
            <a:ext cx="478599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363" y="1646238"/>
            <a:ext cx="4770437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5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538712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63" y="1651504"/>
            <a:ext cx="4785995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27858" y="1646238"/>
            <a:ext cx="4770437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6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39155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230591A-55F0-764D-8D1B-E893B107B1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79B7C-F84D-0542-A1A9-832095449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078" y="2823746"/>
            <a:ext cx="5801139" cy="82232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B962F-B4C2-CD45-AD0D-E436EB2E77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078" y="3945833"/>
            <a:ext cx="5801139" cy="726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787303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35320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198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3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40814" y="1658919"/>
            <a:ext cx="47752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87746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749925" y="1651448"/>
            <a:ext cx="4756150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3829657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636130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1"/>
            <a:ext cx="483108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3572" y="3478006"/>
            <a:ext cx="483108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586906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2408"/>
            <a:ext cx="966724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01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4422"/>
            <a:ext cx="4892675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40205" y="1640474"/>
            <a:ext cx="466587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215639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038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448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646237"/>
            <a:ext cx="966787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600200" indent="-228600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883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4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4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0080" y="1651503"/>
            <a:ext cx="478599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363" y="1646238"/>
            <a:ext cx="4770437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5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538712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63" y="1651504"/>
            <a:ext cx="4785995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27858" y="1646238"/>
            <a:ext cx="4770437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6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39155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E24534-4CA0-F942-8F32-BE1F43573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79B7C-F84D-0542-A1A9-832095449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078" y="2823746"/>
            <a:ext cx="5801139" cy="82232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B962F-B4C2-CD45-AD0D-E436EB2E77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078" y="3945833"/>
            <a:ext cx="5801139" cy="726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612200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35320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198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3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40814" y="1658919"/>
            <a:ext cx="47752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87746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749925" y="1651448"/>
            <a:ext cx="4756150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3829657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636130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1"/>
            <a:ext cx="483108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3572" y="3478006"/>
            <a:ext cx="483108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586906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2408"/>
            <a:ext cx="966724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43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4422"/>
            <a:ext cx="4892675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40205" y="1640474"/>
            <a:ext cx="466587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455711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038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448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646237"/>
            <a:ext cx="966787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600200" indent="-228600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24493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4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4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0080" y="1651503"/>
            <a:ext cx="478599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363" y="1646238"/>
            <a:ext cx="4770437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5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920677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63" y="1651504"/>
            <a:ext cx="4785995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27858" y="1646238"/>
            <a:ext cx="4770437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6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387900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2408"/>
            <a:ext cx="966724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49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35320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2449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3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40814" y="1658919"/>
            <a:ext cx="47752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207637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749925" y="1651448"/>
            <a:ext cx="4756150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2655808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09305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1"/>
            <a:ext cx="483108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3572" y="3478006"/>
            <a:ext cx="483108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572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4422"/>
            <a:ext cx="4892675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40205" y="1640474"/>
            <a:ext cx="466587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90009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038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448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646237"/>
            <a:ext cx="966787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600200" indent="-228600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2378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4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4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0080" y="1651503"/>
            <a:ext cx="478599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363" y="1646238"/>
            <a:ext cx="4770437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5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07714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63" y="1651504"/>
            <a:ext cx="4785995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27858" y="1646238"/>
            <a:ext cx="4770437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6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93279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9.jp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E175593-9A37-9940-86E6-614D3CFC865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9330" y="6492875"/>
            <a:ext cx="848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3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3" r:id="rId2"/>
    <p:sldLayoutId id="2147483854" r:id="rId3"/>
    <p:sldLayoutId id="2147483855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AB07CE-CDCC-C54C-A411-F4539D51B7B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9330" y="6492875"/>
            <a:ext cx="848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733ED79-60B9-2544-A22D-FB1535F921E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9330" y="6492875"/>
            <a:ext cx="848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EA6D3C0-0663-8A40-A4B3-80E4C9EC22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9330" y="6492875"/>
            <a:ext cx="848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56C794E-B253-2B4E-B821-8531F884978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9330" y="6492875"/>
            <a:ext cx="848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5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4BF9-0242-8747-BB26-263A6FCFE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E6E9E-180B-E04D-919D-31130DA62A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8889"/>
      </p:ext>
    </p:extLst>
  </p:cSld>
  <p:clrMapOvr>
    <a:masterClrMapping/>
  </p:clrMapOvr>
</p:sld>
</file>

<file path=ppt/theme/theme1.xml><?xml version="1.0" encoding="utf-8"?>
<a:theme xmlns:a="http://schemas.openxmlformats.org/drawingml/2006/main" name="Large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um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mall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mall_Globe_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.Lucida Grande UI Regular</vt:lpstr>
      <vt:lpstr>Arial</vt:lpstr>
      <vt:lpstr>Calibri</vt:lpstr>
      <vt:lpstr>System Font Regular</vt:lpstr>
      <vt:lpstr>Wingdings</vt:lpstr>
      <vt:lpstr>Large Graphic Set</vt:lpstr>
      <vt:lpstr>Medium Graphic Set</vt:lpstr>
      <vt:lpstr>Small Graphic Set</vt:lpstr>
      <vt:lpstr>No Graphic Set</vt:lpstr>
      <vt:lpstr>Small_Globe_Set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Volansky</dc:creator>
  <cp:lastModifiedBy>Brad Leszczynski</cp:lastModifiedBy>
  <cp:revision>56</cp:revision>
  <dcterms:created xsi:type="dcterms:W3CDTF">2019-05-10T13:33:52Z</dcterms:created>
  <dcterms:modified xsi:type="dcterms:W3CDTF">2020-10-20T20:27:33Z</dcterms:modified>
</cp:coreProperties>
</file>